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23" r:id="rId18"/>
    <p:sldId id="325" r:id="rId19"/>
    <p:sldId id="324" r:id="rId20"/>
    <p:sldId id="318" r:id="rId21"/>
    <p:sldId id="326" r:id="rId22"/>
    <p:sldId id="31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€10.2bn lost every year because of not accessible data</a:t>
          </a:r>
          <a:br>
            <a:rPr lang="en-GB"/>
          </a:br>
          <a:r>
            <a:rPr lang="en-GB"/>
            <a:t>(plus additional 16bn if accounting for re-use and research quality).</a:t>
          </a:r>
          <a:br>
            <a:rPr lang="en-GB"/>
          </a:br>
          <a:endParaRPr lang="en-US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€10.2bn lost every year because of not accessible data</a:t>
          </a:r>
          <a:br>
            <a:rPr lang="en-GB" sz="2100" kern="1200"/>
          </a:br>
          <a:r>
            <a:rPr lang="en-GB" sz="2100" kern="1200"/>
            <a:t>(plus additional 16bn if accounting for re-use and research quality).</a:t>
          </a:r>
          <a:br>
            <a:rPr lang="en-GB" sz="2100" kern="1200"/>
          </a:b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smtClean="0"/>
              <a:t>Unpublished/negative </a:t>
            </a:r>
            <a:r>
              <a:rPr lang="pl-PL" sz="2400" dirty="0" err="1"/>
              <a:t>results</a:t>
            </a:r>
            <a:endParaRPr lang="pl-PL" sz="2400" dirty="0"/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Credits [2]</a:t>
            </a: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0" indent="0">
              <a:buNone/>
            </a:pPr>
            <a:r>
              <a:rPr lang="en-GB" sz="2400" dirty="0"/>
              <a:t>….</a:t>
            </a:r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Intellectual property (IP) is something you create using your mind – </a:t>
            </a:r>
          </a:p>
          <a:p>
            <a:pPr marL="0" indent="0">
              <a:buNone/>
            </a:pPr>
            <a:r>
              <a:rPr lang="en-GB" dirty="0"/>
              <a:t>for example, a story, an invention, an artistic work or a symbol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9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Timeline matters for legal protection!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Publishing in a journal or presenting at a conference with information related to the invention completely </a:t>
            </a:r>
            <a:r>
              <a:rPr lang="en-GB" b="1" dirty="0"/>
              <a:t>prevents the inventor from getting a patent later</a:t>
            </a:r>
            <a:r>
              <a:rPr lang="en-GB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(opinion) you are more likely to benefit from new collaborations, industrial partnerships, consultations which are acquired by openness, than from patent related royalties</a:t>
            </a:r>
          </a:p>
          <a:p>
            <a:endParaRPr lang="en-GB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77BCE9F-4801-4B10-ADD9-831EEFBE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r>
              <a:rPr lang="pl-PL" dirty="0"/>
              <a:t/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/>
              <a:t>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Research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r>
              <a:rPr lang="pl-PL" dirty="0"/>
              <a:t/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599</Words>
  <Application>Microsoft Office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Open Science</vt:lpstr>
      <vt:lpstr>Open Science</vt:lpstr>
      <vt:lpstr>Evolution of Research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and intellectual property</vt:lpstr>
      <vt:lpstr>Open Science and intellectual property</vt:lpstr>
      <vt:lpstr>Open Science and intellectual property</vt:lpstr>
      <vt:lpstr>Open Science - get involved!</vt:lpstr>
      <vt:lpstr>Where to next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Tomasz Zielinski</cp:lastModifiedBy>
  <cp:revision>28</cp:revision>
  <dcterms:created xsi:type="dcterms:W3CDTF">2021-05-18T16:34:01Z</dcterms:created>
  <dcterms:modified xsi:type="dcterms:W3CDTF">2022-12-14T16:45:46Z</dcterms:modified>
</cp:coreProperties>
</file>